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64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nead O'Donnell" userId="bbd2c2d7-a8c0-450f-96c8-7a223a0e5bf8" providerId="ADAL" clId="{928182A6-7758-404E-85D8-217ADB688258}"/>
    <pc:docChg chg="delSld delMainMaster">
      <pc:chgData name="Sinead O'Donnell" userId="bbd2c2d7-a8c0-450f-96c8-7a223a0e5bf8" providerId="ADAL" clId="{928182A6-7758-404E-85D8-217ADB688258}" dt="2022-09-15T13:09:22.299" v="0" actId="2696"/>
      <pc:docMkLst>
        <pc:docMk/>
      </pc:docMkLst>
      <pc:sldChg chg="del">
        <pc:chgData name="Sinead O'Donnell" userId="bbd2c2d7-a8c0-450f-96c8-7a223a0e5bf8" providerId="ADAL" clId="{928182A6-7758-404E-85D8-217ADB688258}" dt="2022-09-15T13:09:22.299" v="0" actId="2696"/>
        <pc:sldMkLst>
          <pc:docMk/>
          <pc:sldMk cId="2024967455" sldId="647"/>
        </pc:sldMkLst>
      </pc:sldChg>
      <pc:sldMasterChg chg="del delSldLayout">
        <pc:chgData name="Sinead O'Donnell" userId="bbd2c2d7-a8c0-450f-96c8-7a223a0e5bf8" providerId="ADAL" clId="{928182A6-7758-404E-85D8-217ADB688258}" dt="2022-09-15T13:09:22.299" v="0" actId="2696"/>
        <pc:sldMasterMkLst>
          <pc:docMk/>
          <pc:sldMasterMk cId="3747969076" sldId="2147483648"/>
        </pc:sldMasterMkLst>
        <pc:sldLayoutChg chg="del">
          <pc:chgData name="Sinead O'Donnell" userId="bbd2c2d7-a8c0-450f-96c8-7a223a0e5bf8" providerId="ADAL" clId="{928182A6-7758-404E-85D8-217ADB688258}" dt="2022-09-15T13:09:22.299" v="0" actId="2696"/>
          <pc:sldLayoutMkLst>
            <pc:docMk/>
            <pc:sldMasterMk cId="3747969076" sldId="2147483648"/>
            <pc:sldLayoutMk cId="3323616243" sldId="2147483649"/>
          </pc:sldLayoutMkLst>
        </pc:sldLayoutChg>
        <pc:sldLayoutChg chg="del">
          <pc:chgData name="Sinead O'Donnell" userId="bbd2c2d7-a8c0-450f-96c8-7a223a0e5bf8" providerId="ADAL" clId="{928182A6-7758-404E-85D8-217ADB688258}" dt="2022-09-15T13:09:22.299" v="0" actId="2696"/>
          <pc:sldLayoutMkLst>
            <pc:docMk/>
            <pc:sldMasterMk cId="3747969076" sldId="2147483648"/>
            <pc:sldLayoutMk cId="2255694282" sldId="2147483650"/>
          </pc:sldLayoutMkLst>
        </pc:sldLayoutChg>
        <pc:sldLayoutChg chg="del">
          <pc:chgData name="Sinead O'Donnell" userId="bbd2c2d7-a8c0-450f-96c8-7a223a0e5bf8" providerId="ADAL" clId="{928182A6-7758-404E-85D8-217ADB688258}" dt="2022-09-15T13:09:22.299" v="0" actId="2696"/>
          <pc:sldLayoutMkLst>
            <pc:docMk/>
            <pc:sldMasterMk cId="3747969076" sldId="2147483648"/>
            <pc:sldLayoutMk cId="428771113" sldId="2147483651"/>
          </pc:sldLayoutMkLst>
        </pc:sldLayoutChg>
        <pc:sldLayoutChg chg="del">
          <pc:chgData name="Sinead O'Donnell" userId="bbd2c2d7-a8c0-450f-96c8-7a223a0e5bf8" providerId="ADAL" clId="{928182A6-7758-404E-85D8-217ADB688258}" dt="2022-09-15T13:09:22.299" v="0" actId="2696"/>
          <pc:sldLayoutMkLst>
            <pc:docMk/>
            <pc:sldMasterMk cId="3747969076" sldId="2147483648"/>
            <pc:sldLayoutMk cId="123213501" sldId="2147483652"/>
          </pc:sldLayoutMkLst>
        </pc:sldLayoutChg>
        <pc:sldLayoutChg chg="del">
          <pc:chgData name="Sinead O'Donnell" userId="bbd2c2d7-a8c0-450f-96c8-7a223a0e5bf8" providerId="ADAL" clId="{928182A6-7758-404E-85D8-217ADB688258}" dt="2022-09-15T13:09:22.299" v="0" actId="2696"/>
          <pc:sldLayoutMkLst>
            <pc:docMk/>
            <pc:sldMasterMk cId="3747969076" sldId="2147483648"/>
            <pc:sldLayoutMk cId="2020681876" sldId="2147483653"/>
          </pc:sldLayoutMkLst>
        </pc:sldLayoutChg>
        <pc:sldLayoutChg chg="del">
          <pc:chgData name="Sinead O'Donnell" userId="bbd2c2d7-a8c0-450f-96c8-7a223a0e5bf8" providerId="ADAL" clId="{928182A6-7758-404E-85D8-217ADB688258}" dt="2022-09-15T13:09:22.299" v="0" actId="2696"/>
          <pc:sldLayoutMkLst>
            <pc:docMk/>
            <pc:sldMasterMk cId="3747969076" sldId="2147483648"/>
            <pc:sldLayoutMk cId="4125536979" sldId="2147483654"/>
          </pc:sldLayoutMkLst>
        </pc:sldLayoutChg>
        <pc:sldLayoutChg chg="del">
          <pc:chgData name="Sinead O'Donnell" userId="bbd2c2d7-a8c0-450f-96c8-7a223a0e5bf8" providerId="ADAL" clId="{928182A6-7758-404E-85D8-217ADB688258}" dt="2022-09-15T13:09:22.299" v="0" actId="2696"/>
          <pc:sldLayoutMkLst>
            <pc:docMk/>
            <pc:sldMasterMk cId="3747969076" sldId="2147483648"/>
            <pc:sldLayoutMk cId="3268193915" sldId="2147483655"/>
          </pc:sldLayoutMkLst>
        </pc:sldLayoutChg>
        <pc:sldLayoutChg chg="del">
          <pc:chgData name="Sinead O'Donnell" userId="bbd2c2d7-a8c0-450f-96c8-7a223a0e5bf8" providerId="ADAL" clId="{928182A6-7758-404E-85D8-217ADB688258}" dt="2022-09-15T13:09:22.299" v="0" actId="2696"/>
          <pc:sldLayoutMkLst>
            <pc:docMk/>
            <pc:sldMasterMk cId="3747969076" sldId="2147483648"/>
            <pc:sldLayoutMk cId="3908728698" sldId="2147483656"/>
          </pc:sldLayoutMkLst>
        </pc:sldLayoutChg>
        <pc:sldLayoutChg chg="del">
          <pc:chgData name="Sinead O'Donnell" userId="bbd2c2d7-a8c0-450f-96c8-7a223a0e5bf8" providerId="ADAL" clId="{928182A6-7758-404E-85D8-217ADB688258}" dt="2022-09-15T13:09:22.299" v="0" actId="2696"/>
          <pc:sldLayoutMkLst>
            <pc:docMk/>
            <pc:sldMasterMk cId="3747969076" sldId="2147483648"/>
            <pc:sldLayoutMk cId="3386990683" sldId="2147483657"/>
          </pc:sldLayoutMkLst>
        </pc:sldLayoutChg>
        <pc:sldLayoutChg chg="del">
          <pc:chgData name="Sinead O'Donnell" userId="bbd2c2d7-a8c0-450f-96c8-7a223a0e5bf8" providerId="ADAL" clId="{928182A6-7758-404E-85D8-217ADB688258}" dt="2022-09-15T13:09:22.299" v="0" actId="2696"/>
          <pc:sldLayoutMkLst>
            <pc:docMk/>
            <pc:sldMasterMk cId="3747969076" sldId="2147483648"/>
            <pc:sldLayoutMk cId="2765119012" sldId="2147483658"/>
          </pc:sldLayoutMkLst>
        </pc:sldLayoutChg>
        <pc:sldLayoutChg chg="del">
          <pc:chgData name="Sinead O'Donnell" userId="bbd2c2d7-a8c0-450f-96c8-7a223a0e5bf8" providerId="ADAL" clId="{928182A6-7758-404E-85D8-217ADB688258}" dt="2022-09-15T13:09:22.299" v="0" actId="2696"/>
          <pc:sldLayoutMkLst>
            <pc:docMk/>
            <pc:sldMasterMk cId="3747969076" sldId="2147483648"/>
            <pc:sldLayoutMk cId="2892517656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258A20-7F22-4C40-93DE-5ACCB8ACBD3E}" type="datetimeFigureOut">
              <a:rPr lang="en-GB" smtClean="0"/>
              <a:t>15/09/2022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CEF7F-D221-4E44-9FCA-06C827064D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876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-107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171365"/>
            <a:ext cx="10363200" cy="85817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15286"/>
            <a:ext cx="8534400" cy="991009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925" y="895327"/>
            <a:ext cx="7308907" cy="164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885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75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1143000"/>
            <a:ext cx="2590800" cy="49530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143000"/>
            <a:ext cx="7569200" cy="49530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34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10363200" cy="762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2133600"/>
            <a:ext cx="5080000" cy="39624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133600"/>
            <a:ext cx="5080000" cy="39624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32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72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4729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133600"/>
            <a:ext cx="508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133600"/>
            <a:ext cx="508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87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40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89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906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243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3928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5970878"/>
            <a:ext cx="12192000" cy="887122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latin typeface="Tahoma" pitchFamily="-107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43000"/>
            <a:ext cx="10363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133600"/>
            <a:ext cx="103632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328713" name="Text Box 9"/>
          <p:cNvSpPr txBox="1">
            <a:spLocks noChangeArrowheads="1"/>
          </p:cNvSpPr>
          <p:nvPr/>
        </p:nvSpPr>
        <p:spPr bwMode="auto">
          <a:xfrm>
            <a:off x="334433" y="260350"/>
            <a:ext cx="58928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9pPr>
          </a:lstStyle>
          <a:p>
            <a:pPr algn="l">
              <a:lnSpc>
                <a:spcPct val="90000"/>
              </a:lnSpc>
              <a:defRPr/>
            </a:pPr>
            <a:r>
              <a:rPr lang="en-GB" sz="1200" b="1" dirty="0">
                <a:solidFill>
                  <a:schemeClr val="bg1"/>
                </a:solidFill>
                <a:latin typeface="Arial" charset="0"/>
                <a:cs typeface="+mn-cs"/>
              </a:rPr>
              <a:t>Edit this presentation title / directorate in slide master</a:t>
            </a:r>
            <a:endParaRPr lang="en-GB" sz="2400" dirty="0">
              <a:solidFill>
                <a:schemeClr val="bg1"/>
              </a:solidFill>
              <a:latin typeface="Arial" charset="0"/>
              <a:cs typeface="+mn-cs"/>
            </a:endParaRPr>
          </a:p>
        </p:txBody>
      </p:sp>
      <p:sp>
        <p:nvSpPr>
          <p:cNvPr id="1031" name="Text Box 11"/>
          <p:cNvSpPr txBox="1">
            <a:spLocks noChangeArrowheads="1"/>
          </p:cNvSpPr>
          <p:nvPr/>
        </p:nvSpPr>
        <p:spPr bwMode="auto">
          <a:xfrm>
            <a:off x="1428751" y="5673726"/>
            <a:ext cx="3770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GB" sz="2400" dirty="0">
                <a:cs typeface="+mn-cs"/>
              </a:rPr>
              <a:t> </a:t>
            </a:r>
            <a:r>
              <a:rPr lang="en-GB" sz="2400" dirty="0">
                <a:cs typeface="+mn-cs"/>
                <a:sym typeface="Wingdings" charset="2"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7100" y="5878382"/>
            <a:ext cx="3669747" cy="825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37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4457"/>
          </a:solidFill>
          <a:latin typeface="+mj-lt"/>
          <a:ea typeface="MS PGothic" pitchFamily="34" charset="-128"/>
          <a:cs typeface="MS PGothic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4457"/>
          </a:solidFill>
          <a:latin typeface="Arial" pitchFamily="-107" charset="0"/>
          <a:ea typeface="MS PGothic" pitchFamily="34" charset="-128"/>
          <a:cs typeface="MS PGothic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4457"/>
          </a:solidFill>
          <a:latin typeface="Arial" pitchFamily="-107" charset="0"/>
          <a:ea typeface="MS PGothic" pitchFamily="34" charset="-128"/>
          <a:cs typeface="MS PGothic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4457"/>
          </a:solidFill>
          <a:latin typeface="Arial" pitchFamily="-107" charset="0"/>
          <a:ea typeface="MS PGothic" pitchFamily="34" charset="-128"/>
          <a:cs typeface="MS PGothic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4457"/>
          </a:solidFill>
          <a:latin typeface="Arial" pitchFamily="-107" charset="0"/>
          <a:ea typeface="MS PGothic" pitchFamily="34" charset="-128"/>
          <a:cs typeface="MS PGothic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4457"/>
          </a:solidFill>
          <a:latin typeface="Arial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4457"/>
          </a:solidFill>
          <a:latin typeface="Arial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4457"/>
          </a:solidFill>
          <a:latin typeface="Arial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4457"/>
          </a:solidFill>
          <a:latin typeface="Arial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EC142B"/>
        </a:buClr>
        <a:buChar char="•"/>
        <a:defRPr sz="3000">
          <a:solidFill>
            <a:srgbClr val="004457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EC142B"/>
        </a:buClr>
        <a:buChar char="–"/>
        <a:defRPr sz="2600">
          <a:solidFill>
            <a:srgbClr val="004457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EC142B"/>
        </a:buClr>
        <a:buChar char="•"/>
        <a:defRPr sz="2400">
          <a:solidFill>
            <a:srgbClr val="004457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EC142B"/>
        </a:buClr>
        <a:buChar char="–"/>
        <a:defRPr sz="2000">
          <a:solidFill>
            <a:srgbClr val="004457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EC142B"/>
        </a:buClr>
        <a:buChar char="»"/>
        <a:defRPr sz="2000">
          <a:solidFill>
            <a:srgbClr val="004457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EC142B"/>
        </a:buClr>
        <a:buChar char="»"/>
        <a:defRPr sz="2000">
          <a:solidFill>
            <a:srgbClr val="004457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EC142B"/>
        </a:buClr>
        <a:buChar char="»"/>
        <a:defRPr sz="2000">
          <a:solidFill>
            <a:srgbClr val="004457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EC142B"/>
        </a:buClr>
        <a:buChar char="»"/>
        <a:defRPr sz="2000">
          <a:solidFill>
            <a:srgbClr val="004457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EC142B"/>
        </a:buClr>
        <a:buChar char="»"/>
        <a:defRPr sz="2000">
          <a:solidFill>
            <a:srgbClr val="004457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311BC-009E-40E7-A438-8173E0B68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72671"/>
            <a:ext cx="10363200" cy="762000"/>
          </a:xfrm>
        </p:spPr>
        <p:txBody>
          <a:bodyPr/>
          <a:lstStyle/>
          <a:p>
            <a:r>
              <a:rPr lang="en-GB" dirty="0"/>
              <a:t>The Place 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A01D1-2A50-4D83-8590-E6D157D0E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626659"/>
            <a:ext cx="10363200" cy="39624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“All those responsible for providing services and looking after assets in a place need to work and plan together, and with local communities, to improve the lives of people, support inclusive growth and create more successful places” </a:t>
            </a:r>
          </a:p>
        </p:txBody>
      </p:sp>
    </p:spTree>
    <p:extLst>
      <p:ext uri="{BB962C8B-B14F-4D97-AF65-F5344CB8AC3E}">
        <p14:creationId xmlns:p14="http://schemas.microsoft.com/office/powerpoint/2010/main" val="115634781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Briefing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riefing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-107" charset="0"/>
          </a:defRPr>
        </a:defPPr>
      </a:lstStyle>
    </a:lnDef>
  </a:objectDefaults>
  <a:extraClrSchemeLst>
    <a:extraClrScheme>
      <a:clrScheme name="Briefing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Default Theme</vt:lpstr>
      <vt:lpstr>The Place Principle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Clark-BS</dc:creator>
  <cp:lastModifiedBy>Sinead O'Donnell</cp:lastModifiedBy>
  <cp:revision>2</cp:revision>
  <dcterms:created xsi:type="dcterms:W3CDTF">2019-09-20T10:26:15Z</dcterms:created>
  <dcterms:modified xsi:type="dcterms:W3CDTF">2022-09-15T13:09:23Z</dcterms:modified>
</cp:coreProperties>
</file>